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FA72-3525-8648-B743-049D08168B34}" type="datetimeFigureOut">
              <a:rPr lang="en-US" smtClean="0"/>
              <a:t>2016-02-20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EAD8-8642-E643-AC28-8C4B6DBD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20 at 3.2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2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stery Elements - K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9" y="1124684"/>
            <a:ext cx="8588030" cy="44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0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375"/>
            <a:ext cx="9144000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0527"/>
            <a:ext cx="91440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play the game, each player should use their dry erase marker to circle a series of elements on the bottom periodic table—this is the game board.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Students should circle 5 “ships” of different element lengths on their board.</a:t>
            </a:r>
          </a:p>
          <a:p>
            <a:r>
              <a:rPr lang="en-US" dirty="0" smtClean="0"/>
              <a:t> - “Ships” cannot go diagonally across the periodic table; they must be vertical or horizontal.</a:t>
            </a:r>
          </a:p>
          <a:p>
            <a:endParaRPr lang="en-US" dirty="0" smtClean="0"/>
          </a:p>
          <a:p>
            <a:r>
              <a:rPr lang="en-US" dirty="0" smtClean="0"/>
              <a:t>b. Ships should be the following lengths:</a:t>
            </a:r>
          </a:p>
          <a:p>
            <a:r>
              <a:rPr lang="en-US" dirty="0" smtClean="0"/>
              <a:t>• 2 elements</a:t>
            </a:r>
          </a:p>
          <a:p>
            <a:r>
              <a:rPr lang="en-US" dirty="0" smtClean="0"/>
              <a:t>• 3 elements</a:t>
            </a:r>
          </a:p>
          <a:p>
            <a:r>
              <a:rPr lang="en-US" dirty="0" smtClean="0"/>
              <a:t>• 2 that are 4 elements</a:t>
            </a:r>
          </a:p>
          <a:p>
            <a:r>
              <a:rPr lang="en-US" dirty="0" smtClean="0"/>
              <a:t>• 5 elements</a:t>
            </a:r>
          </a:p>
          <a:p>
            <a:endParaRPr lang="en-US" dirty="0" smtClean="0"/>
          </a:p>
          <a:p>
            <a:r>
              <a:rPr lang="en-US" dirty="0" smtClean="0"/>
              <a:t>c. Once “ships” are selected, players take turns asking their opponent possible positions for their “ships.” Players should ask in the form of Period #, Group # or by asking for atomic symbol.</a:t>
            </a:r>
          </a:p>
          <a:p>
            <a:endParaRPr lang="en-US" dirty="0" smtClean="0"/>
          </a:p>
          <a:p>
            <a:r>
              <a:rPr lang="en-US" dirty="0" smtClean="0"/>
              <a:t>d. Players should mark off when they hit or miss their opponent’s “ships” on the top periodic table. Players can choose their own marks for hit or miss.</a:t>
            </a:r>
          </a:p>
          <a:p>
            <a:endParaRPr lang="en-US" dirty="0" smtClean="0"/>
          </a:p>
          <a:p>
            <a:r>
              <a:rPr lang="en-US" dirty="0" smtClean="0"/>
              <a:t>e. If a player’s “ship” is hit, the player should write an X over the element that the opponent has called.</a:t>
            </a:r>
          </a:p>
          <a:p>
            <a:endParaRPr lang="en-US" dirty="0" smtClean="0"/>
          </a:p>
          <a:p>
            <a:r>
              <a:rPr lang="en-US" dirty="0" smtClean="0"/>
              <a:t>6. The game is over when a player has sunk all of the opponent’s “ships.”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0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20 at 3.2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210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5</cp:revision>
  <dcterms:created xsi:type="dcterms:W3CDTF">2016-02-20T18:49:21Z</dcterms:created>
  <dcterms:modified xsi:type="dcterms:W3CDTF">2016-02-20T23:42:41Z</dcterms:modified>
</cp:coreProperties>
</file>